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2" r:id="rId2"/>
    <p:sldId id="293" r:id="rId3"/>
    <p:sldId id="256" r:id="rId4"/>
    <p:sldId id="273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0" r:id="rId13"/>
    <p:sldId id="286" r:id="rId14"/>
    <p:sldId id="287" r:id="rId15"/>
    <p:sldId id="289" r:id="rId16"/>
    <p:sldId id="288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2" d="100"/>
          <a:sy n="82" d="100"/>
        </p:scale>
        <p:origin x="6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8FDC-48F3-457C-BD47-B34431E3A42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CAA1-025D-40A4-8FB9-5BC4649B0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5BD4F5-C9A9-4BD6-BB11-4AA4958ED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A354-40F4-4CEF-B68F-0DE80CCC0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79D7-8445-4343-9CAA-8AB2D93A7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Mr. Mandl</a:t>
            </a:r>
            <a:endParaRPr lang="en-US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dirty="0" smtClean="0"/>
              <a:t>CAD</a:t>
            </a:r>
            <a:endParaRPr lang="en-US" alt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C55B-FF2B-449B-AEEB-AAB8F12D9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29419C-7307-4F91-9FE5-614137177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3ADE81-6058-42ED-A0DE-139441E02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F40B8F-BF0E-4613-B8A4-2EA6231A5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D04B-2838-4291-A8C6-3251D4016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469CC0-5A47-4D8C-9F6A-BCD6A5B72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AE60-9CE8-409D-AE45-FE4C01332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93C10316-A9F9-4AAB-922D-1AE459CC2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Mr. Mandl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r>
              <a:rPr lang="en-US" altLang="en-US" dirty="0" smtClean="0"/>
              <a:t>CAD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E69776-0856-44E4-9F12-93628C442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0" r:id="rId6"/>
    <p:sldLayoutId id="2147483687" r:id="rId7"/>
    <p:sldLayoutId id="2147483681" r:id="rId8"/>
    <p:sldLayoutId id="2147483688" r:id="rId9"/>
    <p:sldLayoutId id="2147483682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509169895183.jpg"/>
          <p:cNvPicPr>
            <a:picLocks noChangeAspect="1"/>
          </p:cNvPicPr>
          <p:nvPr/>
        </p:nvPicPr>
        <p:blipFill>
          <a:blip r:embed="rId2" cstate="print"/>
          <a:srcRect b="44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CREATING SMART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Specific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should have expected outcomes stated as simply and clearly as possible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Measurable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Include a way to know how you will know if you have met your goal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863"/>
            <a:ext cx="4267200" cy="144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CREATING SMART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Achievable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should have outcomes that are realistic given your current situation, resources, and available time</a:t>
            </a:r>
          </a:p>
          <a:p>
            <a:pPr lvl="1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Relevant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should help you on your journey toward meeting larger, ultimate life outcomes</a:t>
            </a:r>
          </a:p>
          <a:p>
            <a:pPr lvl="1"/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Time-bound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should include realistic timeframes for achievement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REALISTIC vs. UNREALISTIC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Setting unrealistic goals can lead to feelings of failure, lowered self-image, and lowered self-esteem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makes goals unrealistic?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Untimely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Requiring unavailable resources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Written in vague terms or terms that are too general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57175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NO CAREER GOALS YET?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76400"/>
            <a:ext cx="8153400" cy="3886200"/>
          </a:xfrm>
        </p:spPr>
        <p:txBody>
          <a:bodyPr/>
          <a:lstStyle/>
          <a:p>
            <a:r>
              <a:rPr lang="en-US" altLang="en-US" sz="3600" dirty="0" smtClean="0"/>
              <a:t>Set goals for academic achievement</a:t>
            </a:r>
          </a:p>
          <a:p>
            <a:r>
              <a:rPr lang="en-US" altLang="en-US" sz="3600" dirty="0" smtClean="0"/>
              <a:t>Set goals for volunteering</a:t>
            </a:r>
          </a:p>
          <a:p>
            <a:r>
              <a:rPr lang="en-US" altLang="en-US" sz="3600" dirty="0" smtClean="0"/>
              <a:t>Set goals for researching different types of careers</a:t>
            </a:r>
          </a:p>
          <a:p>
            <a:r>
              <a:rPr lang="en-US" altLang="en-US" sz="3600" dirty="0" smtClean="0"/>
              <a:t>Set goals for building skills and abilities</a:t>
            </a:r>
          </a:p>
          <a:p>
            <a:r>
              <a:rPr lang="en-US" altLang="en-US" sz="3600" dirty="0" smtClean="0"/>
              <a:t>Set goals for earning and saving money</a:t>
            </a:r>
          </a:p>
          <a:p>
            <a:endParaRPr lang="en-US" altLang="en-US" sz="36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1122"/>
            <a:ext cx="5612130" cy="335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WHAT IS A CAREER PLAN?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600" dirty="0" smtClean="0"/>
              <a:t>A map that can show you a way to reach your career goals</a:t>
            </a:r>
          </a:p>
          <a:p>
            <a:pPr lvl="1"/>
            <a:r>
              <a:rPr lang="en-US" altLang="en-US" sz="3300" dirty="0" smtClean="0"/>
              <a:t> First, write a statement describing your ultimate career goal</a:t>
            </a:r>
          </a:p>
          <a:p>
            <a:pPr marL="366713" lvl="1" indent="0">
              <a:buNone/>
            </a:pPr>
            <a:endParaRPr lang="en-US" altLang="en-US" sz="3300" i="1" dirty="0" smtClean="0"/>
          </a:p>
          <a:p>
            <a:pPr marL="366713" lvl="1" indent="0">
              <a:buNone/>
            </a:pPr>
            <a:endParaRPr lang="en-US" altLang="en-US" sz="3300" i="1" dirty="0"/>
          </a:p>
          <a:p>
            <a:pPr marL="366713" lvl="1" indent="0">
              <a:buNone/>
            </a:pPr>
            <a:r>
              <a:rPr lang="en-US" altLang="en-US" sz="3300" i="1" dirty="0" smtClean="0"/>
              <a:t>I will be an Occupational Physical Therapist in Colorado by the time I am 30 years old.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3" b="36942"/>
          <a:stretch/>
        </p:blipFill>
        <p:spPr bwMode="auto">
          <a:xfrm>
            <a:off x="2819400" y="3924300"/>
            <a:ext cx="369269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WHAT IS A CAREER PLAN?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600" dirty="0" smtClean="0"/>
              <a:t>Add short-term career goals</a:t>
            </a:r>
          </a:p>
          <a:p>
            <a:pPr lvl="1"/>
            <a:r>
              <a:rPr lang="en-US" altLang="en-US" sz="3300" dirty="0" smtClean="0"/>
              <a:t> Include a timeline, for example:</a:t>
            </a:r>
          </a:p>
          <a:p>
            <a:pPr lvl="2"/>
            <a:r>
              <a:rPr lang="en-US" altLang="en-US" sz="2500" dirty="0" smtClean="0"/>
              <a:t>1. Get an “A” in health class this semester</a:t>
            </a:r>
          </a:p>
          <a:p>
            <a:pPr lvl="2"/>
            <a:r>
              <a:rPr lang="en-US" altLang="en-US" sz="2500" dirty="0" smtClean="0"/>
              <a:t>2. Volunteer at a physical rehabilitation center</a:t>
            </a:r>
          </a:p>
          <a:p>
            <a:pPr lvl="2"/>
            <a:r>
              <a:rPr lang="en-US" altLang="en-US" sz="2500" dirty="0" smtClean="0"/>
              <a:t>3. Research Colleges and Universities that offer</a:t>
            </a:r>
          </a:p>
          <a:p>
            <a:pPr lvl="2">
              <a:buNone/>
            </a:pPr>
            <a:r>
              <a:rPr lang="en-US" altLang="en-US" sz="2500" dirty="0" smtClean="0"/>
              <a:t>      physical therapy degrees by the end of this year</a:t>
            </a:r>
          </a:p>
        </p:txBody>
      </p:sp>
      <p:pic>
        <p:nvPicPr>
          <p:cNvPr id="12291" name="Picture 3" descr="C:\Users\warren\AppData\Local\Microsoft\Windows\Temporary Internet Files\Content.IE5\TZI0BL5D\160614103741_10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597908"/>
            <a:ext cx="3048000" cy="20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KEEP IN MIND…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600" dirty="0" smtClean="0"/>
              <a:t>Be Flexible!</a:t>
            </a:r>
          </a:p>
          <a:p>
            <a:pPr lvl="1"/>
            <a:r>
              <a:rPr lang="en-US" altLang="en-US" sz="3300" dirty="0" smtClean="0"/>
              <a:t> Goals and/or resources can change so remain flexible and be ready to implement your back-up plans…</a:t>
            </a:r>
          </a:p>
          <a:p>
            <a:pPr lvl="2"/>
            <a:r>
              <a:rPr lang="en-US" altLang="en-US" sz="3000" dirty="0" smtClean="0"/>
              <a:t> “B”</a:t>
            </a:r>
          </a:p>
          <a:p>
            <a:pPr lvl="2"/>
            <a:r>
              <a:rPr lang="en-US" altLang="en-US" sz="3000" dirty="0" smtClean="0"/>
              <a:t> “C”</a:t>
            </a:r>
          </a:p>
          <a:p>
            <a:pPr lvl="2"/>
            <a:r>
              <a:rPr lang="en-US" altLang="en-US" sz="3000" dirty="0" smtClean="0"/>
              <a:t> “D”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3375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KEEP IN MIND…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600" dirty="0" smtClean="0"/>
              <a:t>Trade-offs…</a:t>
            </a:r>
          </a:p>
          <a:p>
            <a:pPr lvl="1"/>
            <a:r>
              <a:rPr lang="en-US" altLang="en-US" sz="3300" dirty="0" smtClean="0"/>
              <a:t> Sacrifices</a:t>
            </a:r>
          </a:p>
          <a:p>
            <a:pPr lvl="2"/>
            <a:r>
              <a:rPr lang="en-US" altLang="en-US" sz="3000" dirty="0" smtClean="0"/>
              <a:t> Giving up one thing to get something else</a:t>
            </a:r>
          </a:p>
          <a:p>
            <a:pPr lvl="1"/>
            <a:r>
              <a:rPr lang="en-US" altLang="en-US" sz="3300" dirty="0" smtClean="0"/>
              <a:t> Focus on things that are most important</a:t>
            </a:r>
          </a:p>
          <a:p>
            <a:pPr lvl="1"/>
            <a:r>
              <a:rPr lang="en-US" altLang="en-US" sz="3300" dirty="0" smtClean="0"/>
              <a:t> Create your own opportunities</a:t>
            </a:r>
          </a:p>
          <a:p>
            <a:pPr lvl="2">
              <a:buNone/>
            </a:pPr>
            <a:endParaRPr lang="en-US" altLang="en-US" sz="3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6" y="4419600"/>
            <a:ext cx="335519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YOUR ULTIMATE GOAL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600" dirty="0" smtClean="0"/>
              <a:t>Success and happiness</a:t>
            </a:r>
          </a:p>
          <a:p>
            <a:pPr lvl="2">
              <a:buNone/>
            </a:pPr>
            <a:endParaRPr lang="en-US" altLang="en-US" sz="3000" dirty="0" smtClean="0"/>
          </a:p>
        </p:txBody>
      </p:sp>
      <p:pic>
        <p:nvPicPr>
          <p:cNvPr id="4" name="Picture 4" descr="MCj0437523000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447800" y="1981200"/>
            <a:ext cx="57880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7526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I can't stop the </a:t>
            </a:r>
            <a:r>
              <a:rPr lang="en-US" sz="2500" dirty="0" smtClean="0"/>
              <a:t>wars</a:t>
            </a:r>
            <a:endParaRPr lang="en-US" sz="2500" dirty="0"/>
          </a:p>
          <a:p>
            <a:r>
              <a:rPr lang="en-US" sz="2500" dirty="0"/>
              <a:t>Shelter homeless, feed the poor</a:t>
            </a:r>
          </a:p>
          <a:p>
            <a:r>
              <a:rPr lang="en-US" sz="2500" dirty="0"/>
              <a:t>I can't walk on water</a:t>
            </a:r>
          </a:p>
          <a:p>
            <a:r>
              <a:rPr lang="en-US" sz="2500" dirty="0"/>
              <a:t>I can't save your sons and daughters</a:t>
            </a:r>
          </a:p>
          <a:p>
            <a:r>
              <a:rPr lang="en-US" sz="2500" dirty="0"/>
              <a:t>Well, I can't change the world and make things fair</a:t>
            </a:r>
          </a:p>
          <a:p>
            <a:r>
              <a:rPr lang="en-US" sz="2500" dirty="0"/>
              <a:t>The least that I can do</a:t>
            </a:r>
          </a:p>
          <a:p>
            <a:r>
              <a:rPr lang="en-US" sz="2500" dirty="0"/>
              <a:t>The least that I can do</a:t>
            </a:r>
          </a:p>
          <a:p>
            <a:r>
              <a:rPr lang="en-US" sz="2500" dirty="0"/>
              <a:t>The least that I can do is care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SIGNIFICANCE…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2438400" cy="27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9144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/>
              <a:t>Employability </a:t>
            </a:r>
            <a:r>
              <a:rPr lang="en-US" altLang="en-US" b="1" dirty="0" smtClean="0"/>
              <a:t>Skills</a:t>
            </a:r>
            <a:endParaRPr lang="en-US" alt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81800" cy="685800"/>
          </a:xfrm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1950" b="1" dirty="0" smtClean="0"/>
              <a:t>GOAL SETTING</a:t>
            </a:r>
            <a:endParaRPr lang="en-US" altLang="en-US" sz="195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Pre-Engineering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Computer-Aided Design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605228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MR. MANDL</a:t>
            </a:r>
            <a:endParaRPr kumimoji="0" lang="en-US" altLang="en-US" sz="19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Picture 7" descr="Image result for SETTING GO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48400" cy="2866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GOALS…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a goal?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Something you would like to achieve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purpose of setting goals?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Give you direction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Keep you focused on where you want to end up</a:t>
            </a:r>
          </a:p>
        </p:txBody>
      </p:sp>
      <p:pic>
        <p:nvPicPr>
          <p:cNvPr id="17410" name="Picture 2" descr="Image result for fo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IN YOUR NOTES…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are some things you hope to achieve in the next few weeks or months?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are some things you hope to achieve in the next few years?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267200"/>
            <a:ext cx="3667125" cy="218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TYPES OF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Short-Term: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that can be accomplished in the near future (within a few weeks or months)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Long-Term: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that are more far-reaching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Take longer to achieve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(a year or more)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3909" r="3171"/>
          <a:stretch/>
        </p:blipFill>
        <p:spPr bwMode="auto">
          <a:xfrm>
            <a:off x="5943600" y="4495800"/>
            <a:ext cx="2926080" cy="224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TYPES OF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Fixed: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with an outcome based on a specific date and / or time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Flexible: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Goals that have an outcome, but no set time limit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2674" r="4514" b="26128"/>
          <a:stretch/>
        </p:blipFill>
        <p:spPr bwMode="auto">
          <a:xfrm>
            <a:off x="2133600" y="4419600"/>
            <a:ext cx="4640580" cy="202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7239000" cy="1143000"/>
          </a:xfrm>
        </p:spPr>
        <p:txBody>
          <a:bodyPr/>
          <a:lstStyle/>
          <a:p>
            <a:r>
              <a:rPr lang="en-US" dirty="0" smtClean="0"/>
              <a:t>IN YOUR NOTES…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List an example of each of these types of goals: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Short-Term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Long-Term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Fixed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Flexible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486400" cy="389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8229600" cy="1143000"/>
          </a:xfrm>
        </p:spPr>
        <p:txBody>
          <a:bodyPr/>
          <a:lstStyle/>
          <a:p>
            <a:r>
              <a:rPr lang="en-US" dirty="0" smtClean="0"/>
              <a:t>SMART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057400"/>
            <a:ext cx="8153400" cy="3962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 = Specific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 = Measurable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= Achievable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 = Relevant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 = Time-Bound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15" y="2514600"/>
            <a:ext cx="442598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1077</TotalTime>
  <Words>571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SIGNIFICANCE…</vt:lpstr>
      <vt:lpstr>Employability Skills</vt:lpstr>
      <vt:lpstr>GOALS…</vt:lpstr>
      <vt:lpstr>IN YOUR NOTES…</vt:lpstr>
      <vt:lpstr>TYPES OF GOALS</vt:lpstr>
      <vt:lpstr>TYPES OF GOALS</vt:lpstr>
      <vt:lpstr>IN YOUR NOTES…</vt:lpstr>
      <vt:lpstr>SMART GOALS</vt:lpstr>
      <vt:lpstr>CREATING SMART GOALS</vt:lpstr>
      <vt:lpstr>CREATING SMART GOALS</vt:lpstr>
      <vt:lpstr>REALISTIC vs. UNREALISTIC GOALS</vt:lpstr>
      <vt:lpstr>NO CAREER GOALS YET?</vt:lpstr>
      <vt:lpstr>WHAT IS A CAREER PLAN?</vt:lpstr>
      <vt:lpstr>WHAT IS A CAREER PLAN?</vt:lpstr>
      <vt:lpstr>KEEP IN MIND…</vt:lpstr>
      <vt:lpstr>KEEP IN MIND…</vt:lpstr>
      <vt:lpstr>YOUR ULTIMATE GOAL</vt:lpstr>
    </vt:vector>
  </TitlesOfParts>
  <Company>WSD3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Employability Skills</dc:title>
  <dc:creator>WHS</dc:creator>
  <cp:lastModifiedBy>Windows User</cp:lastModifiedBy>
  <cp:revision>65</cp:revision>
  <dcterms:created xsi:type="dcterms:W3CDTF">2010-02-02T04:00:52Z</dcterms:created>
  <dcterms:modified xsi:type="dcterms:W3CDTF">2017-11-01T17:34:54Z</dcterms:modified>
</cp:coreProperties>
</file>